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85" r:id="rId3"/>
    <p:sldId id="257" r:id="rId4"/>
    <p:sldId id="304" r:id="rId5"/>
    <p:sldId id="305" r:id="rId6"/>
    <p:sldId id="262" r:id="rId7"/>
    <p:sldId id="259" r:id="rId8"/>
    <p:sldId id="261" r:id="rId9"/>
    <p:sldId id="283" r:id="rId10"/>
    <p:sldId id="263" r:id="rId11"/>
    <p:sldId id="264" r:id="rId12"/>
    <p:sldId id="307" r:id="rId13"/>
    <p:sldId id="284" r:id="rId14"/>
  </p:sldIdLst>
  <p:sldSz cx="9144000" cy="5143500" type="screen16x9"/>
  <p:notesSz cx="6858000" cy="9144000"/>
  <p:embeddedFontLs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Barlow Semi Condensed Light" panose="020B0604020202020204" charset="0"/>
      <p:regular r:id="rId20"/>
      <p:bold r:id="rId21"/>
      <p:italic r:id="rId22"/>
      <p:boldItalic r:id="rId23"/>
    </p:embeddedFont>
    <p:embeddedFont>
      <p:font typeface="Barlow Semi Condensed Medium" panose="020B0604020202020204" charset="0"/>
      <p:regular r:id="rId24"/>
      <p:bold r:id="rId25"/>
      <p:italic r:id="rId26"/>
      <p:boldItalic r:id="rId27"/>
    </p:embeddedFont>
    <p:embeddedFont>
      <p:font typeface="Fjalla One" panose="020B0604020202020204" charset="0"/>
      <p:regular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Roboto Medium" panose="02000000000000000000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5" r:id="rId9"/>
    <p:sldLayoutId id="2147483669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91" y="1197465"/>
            <a:ext cx="5364268" cy="3607707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045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8931" y="3919870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1/3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2/3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3/3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Monitoramento de 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Tempo Real!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4DC9B6D-5B55-429F-BB27-E1F2C83A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000" dirty="0"/>
              <a:t>(NOME DA NOSSA ALPICAÇÃO)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49388-E984-4F9E-B17D-596CC384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43" y="709542"/>
            <a:ext cx="1666913" cy="1640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HLD</a:t>
            </a:r>
            <a:endParaRPr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885933" y="221836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BCA0C44-3A11-45F6-B2EF-3963E86503C3}"/>
              </a:ext>
            </a:extLst>
          </p:cNvPr>
          <p:cNvGrpSpPr/>
          <p:nvPr/>
        </p:nvGrpSpPr>
        <p:grpSpPr>
          <a:xfrm>
            <a:off x="3540386" y="713431"/>
            <a:ext cx="1942048" cy="1513304"/>
            <a:chOff x="4495799" y="1976632"/>
            <a:chExt cx="3225801" cy="2592685"/>
          </a:xfrm>
        </p:grpSpPr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EFB581AD-8A68-4B5D-AD82-16ECC49E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1976632"/>
              <a:ext cx="3225801" cy="2592685"/>
            </a:xfrm>
            <a:prstGeom prst="rect">
              <a:avLst/>
            </a:pr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C7B65CFC-888F-4FC1-991E-EAA30077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457" y="2521619"/>
              <a:ext cx="658085" cy="658085"/>
            </a:xfrm>
            <a:prstGeom prst="rect">
              <a:avLst/>
            </a:pr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D6E74CA2-0D9F-477C-8BF1-5B0D815B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732" y="3269357"/>
              <a:ext cx="665318" cy="665318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C7574AAD-1EE7-47A3-991D-8E8C8FF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682" y="3250390"/>
              <a:ext cx="687875" cy="687875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D26C7911-D87E-4719-82FA-360EE6DF4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56" y="3179704"/>
              <a:ext cx="547402" cy="547402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1327409" y="3599110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ACCFEC5-9DA0-4FF5-A013-8C97381571CD}"/>
              </a:ext>
            </a:extLst>
          </p:cNvPr>
          <p:cNvGrpSpPr/>
          <p:nvPr/>
        </p:nvGrpSpPr>
        <p:grpSpPr>
          <a:xfrm>
            <a:off x="654889" y="4010479"/>
            <a:ext cx="905701" cy="837362"/>
            <a:chOff x="808742" y="3177960"/>
            <a:chExt cx="905701" cy="837362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0195F142-2F55-4885-AC3A-432D4635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42" y="3177960"/>
              <a:ext cx="905701" cy="837362"/>
            </a:xfrm>
            <a:prstGeom prst="rect">
              <a:avLst/>
            </a:prstGeom>
          </p:spPr>
        </p:pic>
        <p:pic>
          <p:nvPicPr>
            <p:cNvPr id="55" name="Picture 2" descr="Meep School">
              <a:extLst>
                <a:ext uri="{FF2B5EF4-FFF2-40B4-BE49-F238E27FC236}">
                  <a16:creationId xmlns:a16="http://schemas.microsoft.com/office/drawing/2014/main" id="{7621C7B3-B9CD-4364-AB89-B9902BE4D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671" y="3446027"/>
              <a:ext cx="430283" cy="465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278">
            <a:off x="2828456" y="2112468"/>
            <a:ext cx="195816" cy="211797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44" y="1912439"/>
            <a:ext cx="420429" cy="38870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B0C80264-459B-4544-8ACE-6B08CAB6CA0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86" y="2122855"/>
            <a:ext cx="211797" cy="19581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7" y="1952980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45" y="1530290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344556" y="2999818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653D3195-A0B3-4EC2-8E67-9FFFB0F37A28}"/>
              </a:ext>
            </a:extLst>
          </p:cNvPr>
          <p:cNvSpPr/>
          <p:nvPr/>
        </p:nvSpPr>
        <p:spPr>
          <a:xfrm>
            <a:off x="7160157" y="253073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Seta: para Baixo 83">
            <a:extLst>
              <a:ext uri="{FF2B5EF4-FFF2-40B4-BE49-F238E27FC236}">
                <a16:creationId xmlns:a16="http://schemas.microsoft.com/office/drawing/2014/main" id="{6A804543-0C2A-4383-8EC1-A26649673467}"/>
              </a:ext>
            </a:extLst>
          </p:cNvPr>
          <p:cNvSpPr/>
          <p:nvPr/>
        </p:nvSpPr>
        <p:spPr>
          <a:xfrm rot="16200000">
            <a:off x="6401000" y="202281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Seta: para Baixo 84">
            <a:extLst>
              <a:ext uri="{FF2B5EF4-FFF2-40B4-BE49-F238E27FC236}">
                <a16:creationId xmlns:a16="http://schemas.microsoft.com/office/drawing/2014/main" id="{F60B1262-BD1E-4F4B-845A-77C029BA3D86}"/>
              </a:ext>
            </a:extLst>
          </p:cNvPr>
          <p:cNvSpPr/>
          <p:nvPr/>
        </p:nvSpPr>
        <p:spPr>
          <a:xfrm rot="18398065">
            <a:off x="5482214" y="180992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3397422" y="180831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Seta: para Baixo 86">
            <a:extLst>
              <a:ext uri="{FF2B5EF4-FFF2-40B4-BE49-F238E27FC236}">
                <a16:creationId xmlns:a16="http://schemas.microsoft.com/office/drawing/2014/main" id="{6CD9A083-2FEB-4DBD-B112-2B61632BB984}"/>
              </a:ext>
            </a:extLst>
          </p:cNvPr>
          <p:cNvSpPr/>
          <p:nvPr/>
        </p:nvSpPr>
        <p:spPr>
          <a:xfrm rot="19673002">
            <a:off x="7640010" y="2495611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A18B825-7250-43A8-8088-8D63DAE78699}"/>
              </a:ext>
            </a:extLst>
          </p:cNvPr>
          <p:cNvSpPr/>
          <p:nvPr/>
        </p:nvSpPr>
        <p:spPr>
          <a:xfrm>
            <a:off x="502418" y="3416830"/>
            <a:ext cx="1776399" cy="16274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Seta: para Baixo 89">
            <a:extLst>
              <a:ext uri="{FF2B5EF4-FFF2-40B4-BE49-F238E27FC236}">
                <a16:creationId xmlns:a16="http://schemas.microsoft.com/office/drawing/2014/main" id="{65D8DF54-BDAA-454D-8F9A-8B0513E3AB6D}"/>
              </a:ext>
            </a:extLst>
          </p:cNvPr>
          <p:cNvSpPr/>
          <p:nvPr/>
        </p:nvSpPr>
        <p:spPr>
          <a:xfrm rot="12449445">
            <a:off x="1894534" y="3126129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Seta: para Baixo 92">
            <a:extLst>
              <a:ext uri="{FF2B5EF4-FFF2-40B4-BE49-F238E27FC236}">
                <a16:creationId xmlns:a16="http://schemas.microsoft.com/office/drawing/2014/main" id="{67761CD4-9E26-4A99-BC33-638CD379C034}"/>
              </a:ext>
            </a:extLst>
          </p:cNvPr>
          <p:cNvSpPr/>
          <p:nvPr/>
        </p:nvSpPr>
        <p:spPr>
          <a:xfrm rot="784650">
            <a:off x="6717612" y="2511466"/>
            <a:ext cx="195819" cy="36083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142</Words>
  <Application>Microsoft Office PowerPoint</Application>
  <PresentationFormat>Apresentação na tela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Proxima Nova</vt:lpstr>
      <vt:lpstr>Barlow Semi Condensed Light</vt:lpstr>
      <vt:lpstr>Fjalla One</vt:lpstr>
      <vt:lpstr>Roboto Medium</vt:lpstr>
      <vt:lpstr>Barlow Semi Condensed Medium</vt:lpstr>
      <vt:lpstr>Times New Roman</vt:lpstr>
      <vt:lpstr>Roboto Condensed Light</vt:lpstr>
      <vt:lpstr>Arial</vt:lpstr>
      <vt:lpstr>Barlow Semi Condensed</vt:lpstr>
      <vt:lpstr>Technology Consulting by Slidesgo</vt:lpstr>
      <vt:lpstr>InfoSystems</vt:lpstr>
      <vt:lpstr>NOSSA EQUIPE</vt:lpstr>
      <vt:lpstr>STORYBOARD   1/3</vt:lpstr>
      <vt:lpstr>STORYBOARD   2/3</vt:lpstr>
      <vt:lpstr>STORYBOARD  3/3</vt:lpstr>
      <vt:lpstr>PERSONA</vt:lpstr>
      <vt:lpstr>(NOME DA NOSSA ALPICAÇÃO)</vt:lpstr>
      <vt:lpstr>HLD</vt:lpstr>
      <vt:lpstr>SITE INSTITUCIONAL</vt:lpstr>
      <vt:lpstr>MODELO LÓGICO DO BD</vt:lpstr>
      <vt:lpstr>FERRAMENTA DE GESTÃO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Guilherme De Almeida Ferreira</cp:lastModifiedBy>
  <cp:revision>4</cp:revision>
  <dcterms:modified xsi:type="dcterms:W3CDTF">2021-09-06T16:57:41Z</dcterms:modified>
</cp:coreProperties>
</file>